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729" autoAdjust="0"/>
  </p:normalViewPr>
  <p:slideViewPr>
    <p:cSldViewPr>
      <p:cViewPr varScale="1">
        <p:scale>
          <a:sx n="104" d="100"/>
          <a:sy n="104" d="100"/>
        </p:scale>
        <p:origin x="1188"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0.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2.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4.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6.png"/><Relationship Id="rId1" Type="http://schemas.openxmlformats.org/officeDocument/2006/relationships/slideLayout" Target="../slideLayouts/slideLayout4.xml"/><Relationship Id="rId5" Type="http://schemas.microsoft.com/office/2007/relationships/hdphoto" Target="../media/hdphoto25.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7.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70C0"/>
                </a:solidFill>
                <a:latin typeface="Arial Black" panose="020B0A04020102020204" pitchFamily="34" charset="0"/>
                <a:hlinkClick r:id="rId13"/>
              </a:rPr>
              <a:t>www.kepler-rominfo.com</a:t>
            </a:r>
            <a:endParaRPr lang="fr-FR" altLang="en-US" sz="110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1200" y="5373688"/>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 Box 18">
            <a:extLst>
              <a:ext uri="{FF2B5EF4-FFF2-40B4-BE49-F238E27FC236}">
                <a16:creationId xmlns:a16="http://schemas.microsoft.com/office/drawing/2014/main" id="{BCD3772D-521C-41B1-BE88-8CDDC9A366E5}"/>
              </a:ext>
            </a:extLst>
          </p:cNvPr>
          <p:cNvSpPr txBox="1">
            <a:spLocks noChangeArrowheads="1"/>
          </p:cNvSpPr>
          <p:nvPr/>
        </p:nvSpPr>
        <p:spPr bwMode="auto">
          <a:xfrm>
            <a:off x="7761288" y="56022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900" b="1">
                <a:latin typeface="Times New Roman" panose="02020603050405020304" pitchFamily="18" charset="0"/>
              </a:rPr>
              <a:t>FRANCE</a:t>
            </a:r>
            <a:endParaRPr lang="ro-RO" altLang="en-US" sz="900">
              <a:latin typeface="Times New Roman" panose="02020603050405020304" pitchFamily="18" charset="0"/>
            </a:endParaRPr>
          </a:p>
          <a:p>
            <a:pPr eaLnBrk="1" hangingPunct="1">
              <a:spcBef>
                <a:spcPct val="0"/>
              </a:spcBef>
              <a:buFontTx/>
              <a:buNone/>
            </a:pPr>
            <a:r>
              <a:rPr lang="ro-RO" altLang="en-US" sz="900">
                <a:latin typeface="Times New Roman" panose="02020603050405020304" pitchFamily="18" charset="0"/>
              </a:rPr>
              <a:t>204, rue de la Vallée</a:t>
            </a:r>
          </a:p>
          <a:p>
            <a:pPr eaLnBrk="1" hangingPunct="1">
              <a:spcBef>
                <a:spcPct val="0"/>
              </a:spcBef>
              <a:buFontTx/>
              <a:buNone/>
            </a:pPr>
            <a:r>
              <a:rPr lang="ro-RO" altLang="en-US" sz="900">
                <a:latin typeface="Times New Roman" panose="02020603050405020304" pitchFamily="18" charset="0"/>
              </a:rPr>
              <a:t>78410 Bouafle</a:t>
            </a:r>
          </a:p>
          <a:p>
            <a:pPr eaLnBrk="1" hangingPunct="1">
              <a:spcBef>
                <a:spcPct val="0"/>
              </a:spcBef>
              <a:buFontTx/>
              <a:buNone/>
            </a:pPr>
            <a:r>
              <a:rPr lang="ro-RO" altLang="en-US" sz="900">
                <a:latin typeface="Times New Roman" panose="02020603050405020304" pitchFamily="18" charset="0"/>
              </a:rPr>
              <a:t>Tél.: + 33 (0)1 30 90 11 74</a:t>
            </a:r>
          </a:p>
          <a:p>
            <a:pPr eaLnBrk="1" hangingPunct="1">
              <a:spcBef>
                <a:spcPct val="0"/>
              </a:spcBef>
              <a:buFontTx/>
              <a:buNone/>
            </a:pPr>
            <a:r>
              <a:rPr lang="ro-RO" altLang="en-US" sz="900">
                <a:latin typeface="Times New Roman" panose="02020603050405020304" pitchFamily="18" charset="0"/>
              </a:rPr>
              <a:t>Fax: + 33 (0)1 30 90 11 96</a:t>
            </a:r>
          </a:p>
          <a:p>
            <a:pPr eaLnBrk="1" hangingPunct="1">
              <a:spcBef>
                <a:spcPct val="0"/>
              </a:spcBef>
              <a:buFontTx/>
              <a:buNone/>
            </a:pPr>
            <a:r>
              <a:rPr lang="en-US" altLang="en-US" sz="900" u="sng">
                <a:latin typeface="Times New Roman" panose="02020603050405020304" pitchFamily="18" charset="0"/>
              </a:rPr>
              <a:t>jcsilvestre@kepler-rominfo.com</a:t>
            </a:r>
            <a:endParaRPr lang="en-US" altLang="en-US" sz="900" b="1">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68140" y="3229082"/>
            <a:ext cx="7605960" cy="336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PagedList</a:t>
            </a:r>
            <a:r>
              <a:rPr lang="en-US" altLang="en-US" sz="2000" dirty="0">
                <a:cs typeface="Times New Roman" panose="02020603050405020304" pitchFamily="18" charset="0"/>
              </a:rPr>
              <a: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02529" y="1340768"/>
            <a:ext cx="2896243" cy="4536033"/>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 although ports exist for PHP, JavaScript, </a:t>
            </a:r>
            <a:r>
              <a:rPr lang="en-US" sz="1400" dirty="0" err="1">
                <a:latin typeface="Times New Roman" panose="02020603050405020304" pitchFamily="18" charset="0"/>
                <a:cs typeface="Times New Roman" panose="02020603050405020304" pitchFamily="18" charset="0"/>
              </a:rPr>
              <a:t>TypeScript</a:t>
            </a:r>
            <a:r>
              <a:rPr lang="en-US" sz="1400" dirty="0">
                <a:latin typeface="Times New Roman" panose="02020603050405020304" pitchFamily="18" charset="0"/>
                <a:cs typeface="Times New Roman" panose="02020603050405020304" pitchFamily="18" charset="0"/>
              </a:rPr>
              <a:t> and ActionScript.</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7996" y="781465"/>
            <a:ext cx="3838511" cy="23595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7" y="3808511"/>
            <a:ext cx="3783265" cy="24504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04" y="5077065"/>
            <a:ext cx="4896544" cy="1190625"/>
          </a:xfrm>
          <a:prstGeom prst="rect">
            <a:avLst/>
          </a:prstGeom>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 Authentication </a:t>
            </a:r>
            <a:r>
              <a:rPr lang="en-US" sz="1400" dirty="0">
                <a:latin typeface="Times New Roman" panose="02020603050405020304" pitchFamily="18" charset="0"/>
                <a:cs typeface="Times New Roman" panose="02020603050405020304" pitchFamily="18" charset="0"/>
              </a:rPr>
              <a:t>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Guests</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a customer and can see his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 and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are the only ones who have access to security administration .</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162194" y="836712"/>
            <a:ext cx="3111286" cy="5296564"/>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69024" y="1128875"/>
            <a:ext cx="4270552" cy="52719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55445" y="4731815"/>
            <a:ext cx="4381499" cy="1668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50283" y="3356992"/>
            <a:ext cx="4327229" cy="28803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3349724"/>
            <a:ext cx="4265392" cy="2887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interface(phone, tablet, desktop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7260" y="1772815"/>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1772816"/>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60512" y="2060848"/>
            <a:ext cx="8665554" cy="4248472"/>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703842" y="764704"/>
            <a:ext cx="8127288"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Effort Estimation</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extLst>
              <p:ext uri="{D42A27DB-BD31-4B8C-83A1-F6EECF244321}">
                <p14:modId xmlns:p14="http://schemas.microsoft.com/office/powerpoint/2010/main" val="628793036"/>
              </p:ext>
            </p:extLst>
          </p:nvPr>
        </p:nvGraphicFramePr>
        <p:xfrm>
          <a:off x="632520" y="1988840"/>
          <a:ext cx="8424936" cy="3554747"/>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771698457"/>
                    </a:ext>
                  </a:extLst>
                </a:gridCol>
                <a:gridCol w="4536504">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r>
                        <a:rPr lang="en-US" sz="1800" dirty="0"/>
                        <a:t>Courses :Visual Studio Community,</a:t>
                      </a:r>
                      <a:r>
                        <a:rPr lang="en-US" sz="1800" baseline="0" dirty="0"/>
                        <a:t> SQL Server 2014 Express ; </a:t>
                      </a:r>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r>
                        <a:rPr lang="en-US" sz="1800" dirty="0"/>
                        <a:t>FunctionalSpecifications.docx</a:t>
                      </a:r>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r>
                        <a:rPr lang="en-US" sz="1800" dirty="0"/>
                        <a:t>SQL Diagrams; Class Diagrams</a:t>
                      </a:r>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r>
                        <a:rPr lang="en-US" sz="1800" dirty="0" err="1"/>
                        <a:t>Github</a:t>
                      </a:r>
                      <a:r>
                        <a:rPr lang="en-US" sz="1800" dirty="0"/>
                        <a:t> Source </a:t>
                      </a:r>
                      <a:r>
                        <a:rPr lang="en-US" sz="1800" dirty="0" err="1"/>
                        <a:t>Controls;VS</a:t>
                      </a:r>
                      <a:r>
                        <a:rPr lang="en-US" sz="1800" dirty="0"/>
                        <a:t> Unit Testing</a:t>
                      </a:r>
                    </a:p>
                  </a:txBody>
                  <a:tcPr marT="45727" marB="45727"/>
                </a:tc>
                <a:extLst>
                  <a:ext uri="{0D108BD9-81ED-4DB2-BD59-A6C34878D82A}">
                    <a16:rowId xmlns:a16="http://schemas.microsoft.com/office/drawing/2014/main" val="3170378734"/>
                  </a:ext>
                </a:extLst>
              </a:tr>
              <a:tr h="370897">
                <a:tc>
                  <a:txBody>
                    <a:bodyPr/>
                    <a:lstStyle/>
                    <a:p>
                      <a:r>
                        <a:rPr lang="en-US" sz="1800" dirty="0"/>
                        <a:t>Agile(Continuous Integration)</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Studio</a:t>
                      </a:r>
                      <a:r>
                        <a:rPr lang="en-US" sz="1800" baseline="0" dirty="0"/>
                        <a:t> Online(VSTS) &amp; Azure</a:t>
                      </a:r>
                      <a:endParaRPr lang="en-US" sz="1800" dirty="0"/>
                    </a:p>
                  </a:txBody>
                  <a:tcPr marT="45727" marB="45727"/>
                </a:tc>
                <a:extLst>
                  <a:ext uri="{0D108BD9-81ED-4DB2-BD59-A6C34878D82A}">
                    <a16:rowId xmlns:a16="http://schemas.microsoft.com/office/drawing/2014/main" val="93649503"/>
                  </a:ext>
                </a:extLst>
              </a:tr>
              <a:tr h="370897">
                <a:tc>
                  <a:txBody>
                    <a:bodyPr/>
                    <a:lstStyle/>
                    <a:p>
                      <a:r>
                        <a:rPr lang="en-US" sz="1800" dirty="0"/>
                        <a:t>Testing</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a:t>
                      </a:r>
                      <a:r>
                        <a:rPr lang="en-US" sz="1800"/>
                        <a:t>Studio Performance Tests</a:t>
                      </a:r>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Delivery(192.168.15.175:81)</a:t>
                      </a:r>
                    </a:p>
                  </a:txBody>
                  <a:tcPr marT="45727" marB="45727"/>
                </a:tc>
                <a:tc>
                  <a:txBody>
                    <a:bodyPr/>
                    <a:lstStyle/>
                    <a:p>
                      <a:r>
                        <a:rPr lang="en-US" sz="1800" dirty="0"/>
                        <a:t>Publish from Visual Studio</a:t>
                      </a:r>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HTML5 &amp;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 Mozilla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16496" y="2420888"/>
            <a:ext cx="6048672" cy="36947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21152" y="1705998"/>
            <a:ext cx="3264654" cy="181941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705999"/>
            <a:ext cx="5544616" cy="44894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6316743" y="4147268"/>
            <a:ext cx="3264654" cy="20481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196752"/>
            <a:ext cx="4804438"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48926" y="4365104"/>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4365104"/>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3809" y="908720"/>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32520" y="4005064"/>
            <a:ext cx="8685825" cy="229509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12111</TotalTime>
  <Words>980</Words>
  <Application>Microsoft Office PowerPoint</Application>
  <PresentationFormat>A4 Paper (210x297 mm)</PresentationFormat>
  <Paragraphs>208</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Rounded MT Bold</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NuGet PagedList package</vt:lpstr>
      <vt:lpstr>NuGet Newtonsoft.JSON</vt:lpstr>
      <vt:lpstr>Unit Testing</vt:lpstr>
      <vt:lpstr>Effort Estimation</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intern</cp:lastModifiedBy>
  <cp:revision>715</cp:revision>
  <cp:lastPrinted>2015-11-09T10:27:16Z</cp:lastPrinted>
  <dcterms:created xsi:type="dcterms:W3CDTF">2004-04-23T08:14:08Z</dcterms:created>
  <dcterms:modified xsi:type="dcterms:W3CDTF">2017-09-22T07:00:31Z</dcterms:modified>
</cp:coreProperties>
</file>